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91" r:id="rId2"/>
    <p:sldId id="562" r:id="rId3"/>
    <p:sldId id="563" r:id="rId4"/>
    <p:sldId id="564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llanmörkt format 2 - Dekorfär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llanmörkt format 2 - Dekorfär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78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8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7C6034C-C4B7-3C35-7471-B27DF576AB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7E40FDE7-D261-7510-73EA-528BC321C7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82AE45B-E3C8-671B-D2C7-18982F2C9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64077-EF03-4599-A694-7EDB111E51BD}" type="datetimeFigureOut">
              <a:rPr lang="en-GB" smtClean="0"/>
              <a:t>07/06/2025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32A6E41-0B5D-B4CF-C102-4542FE008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7066E52-73F5-51B4-AEC0-6A00B87A6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A39D-EE12-407B-B38D-FE4F3D5FB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09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FDAC952-9D91-9BBC-7596-C1131BD0C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99DFABD-A6B2-F295-93FF-F1069551A7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17D10C3-DE4D-CBEB-4C15-A552BC2D2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64077-EF03-4599-A694-7EDB111E51BD}" type="datetimeFigureOut">
              <a:rPr lang="en-GB" smtClean="0"/>
              <a:t>07/06/2025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85FBFAC-E568-89CC-7CF2-ABA4BFA34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76D71C6-BCB3-C82B-B786-BB434F11E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A39D-EE12-407B-B38D-FE4F3D5FB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9125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929B9A0E-0AEF-A7E5-36AD-6C9A5CEE7B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3AB97D5-342A-C210-14F6-5F6D02CDE1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2269975-63E2-4B34-C308-1E5806A01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64077-EF03-4599-A694-7EDB111E51BD}" type="datetimeFigureOut">
              <a:rPr lang="en-GB" smtClean="0"/>
              <a:t>07/06/2025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525F874-65D2-D7BB-630F-4A9B4F634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BEEB1C1-12C9-AF94-ECA6-63B107DFC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A39D-EE12-407B-B38D-FE4F3D5FB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7451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48DA34-A7C7-5000-D1AA-D861783CE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616CF04-518A-ED4C-F030-FBE343D071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C05CC09-BFD1-F3BC-7CE9-CD4BB169B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64077-EF03-4599-A694-7EDB111E51BD}" type="datetimeFigureOut">
              <a:rPr lang="en-GB" smtClean="0"/>
              <a:t>07/06/2025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7EBD22-A203-C2F6-87A5-47458E73E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EA5B66C-3EF3-D12E-C7FC-7B7C7D242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A39D-EE12-407B-B38D-FE4F3D5FB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356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5A24A1-D2F2-B9ED-4E23-FBEF3D29D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37F254C-E719-6BCE-45DA-A78BC092FA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D7176B-63A7-954B-9038-216064B0E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64077-EF03-4599-A694-7EDB111E51BD}" type="datetimeFigureOut">
              <a:rPr lang="en-GB" smtClean="0"/>
              <a:t>07/06/2025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0EF8514-B51D-E42E-A786-6C2F7425D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5F1CDE2-E4F2-038E-83FF-F02BF459C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A39D-EE12-407B-B38D-FE4F3D5FB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664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73E758-48F3-27D1-33BD-318D84CD6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906895E-8307-25B9-90C8-49105EAE53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73229C4-0471-0772-B58C-3F3C42F037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D428A89-D8D6-39FE-2F7E-570C56D9BD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64077-EF03-4599-A694-7EDB111E51BD}" type="datetimeFigureOut">
              <a:rPr lang="en-GB" smtClean="0"/>
              <a:t>07/06/2025</a:t>
            </a:fld>
            <a:endParaRPr lang="en-GB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F380447-BF62-D592-CF57-9BA771456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42B941A-0765-D73D-F264-61619617F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A39D-EE12-407B-B38D-FE4F3D5FB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539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635BED-1F99-EB79-1D94-0B03699B3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6B94495-446E-8D01-0D60-01B196D15F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C2AC7A3B-0CEB-BCC5-5A6C-306BD937F7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C000609-E739-DCAD-0933-B574C4D774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DACB253D-D862-C0C2-132B-E43B6E5ABE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7A7C310-97DE-F971-DCD1-36E539764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64077-EF03-4599-A694-7EDB111E51BD}" type="datetimeFigureOut">
              <a:rPr lang="en-GB" smtClean="0"/>
              <a:t>07/06/2025</a:t>
            </a:fld>
            <a:endParaRPr lang="en-GB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F63C243A-1A14-4E5D-2659-96D04E1EE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7359FEEE-386B-8F0B-EF7B-1193F2C0F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A39D-EE12-407B-B38D-FE4F3D5FB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9499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84ADA1-D895-43B6-FC00-1B7591711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9C0C1EA-2161-FD0E-41C6-4899F04BC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64077-EF03-4599-A694-7EDB111E51BD}" type="datetimeFigureOut">
              <a:rPr lang="en-GB" smtClean="0"/>
              <a:t>07/06/2025</a:t>
            </a:fld>
            <a:endParaRPr lang="en-GB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36975D8-B5A8-E0B7-F93D-F0E12DBFE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1D1C12F-D2B3-E7AD-AB4B-F328F435E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A39D-EE12-407B-B38D-FE4F3D5FB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9313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D2E6A09A-970E-DB23-E5CD-4F794C70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64077-EF03-4599-A694-7EDB111E51BD}" type="datetimeFigureOut">
              <a:rPr lang="en-GB" smtClean="0"/>
              <a:t>07/06/2025</a:t>
            </a:fld>
            <a:endParaRPr lang="en-GB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CFC98B9-A5AF-E2FE-0DEB-49C6AB378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9DC8648E-9F17-CED0-10BE-5B3A2B52E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A39D-EE12-407B-B38D-FE4F3D5FB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5212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49473CE-F6D2-0C96-EC45-E689DF551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061FB83-71EB-7E61-8D4D-B9E2D02C72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7D7FE778-9F98-E4EF-02F0-0956FD2727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3C46E45-5D6C-D8B8-97E6-28796B273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64077-EF03-4599-A694-7EDB111E51BD}" type="datetimeFigureOut">
              <a:rPr lang="en-GB" smtClean="0"/>
              <a:t>07/06/2025</a:t>
            </a:fld>
            <a:endParaRPr lang="en-GB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A9950BE-464D-7587-7FDD-1A2098D87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B30C9A0-9690-D6D4-D2E1-B0CD798F2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A39D-EE12-407B-B38D-FE4F3D5FB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734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0F62B45-0192-C352-41E0-1C7958AA41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DA5A2E27-7920-C905-35F5-221AEE75C1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C2067F26-57DD-0946-35CB-F93E3E978D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AAED143-B77B-ADDF-11CF-85C8FEB21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64077-EF03-4599-A694-7EDB111E51BD}" type="datetimeFigureOut">
              <a:rPr lang="en-GB" smtClean="0"/>
              <a:t>07/06/2025</a:t>
            </a:fld>
            <a:endParaRPr lang="en-GB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39385212-34E1-0011-9B9B-46D027AF3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7CAC8138-2213-7D2B-90E3-E6CD2EF9D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EA39D-EE12-407B-B38D-FE4F3D5FB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617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D26E9C88-6264-5A40-C107-F20B1B04C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GB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3469760-FC91-9DEE-6724-501E113E4A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C6798F-E310-7431-E5EB-DFAFC43F2E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64077-EF03-4599-A694-7EDB111E51BD}" type="datetimeFigureOut">
              <a:rPr lang="en-GB" smtClean="0"/>
              <a:t>07/06/2025</a:t>
            </a:fld>
            <a:endParaRPr lang="en-GB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7B6B2EB-4BEF-7446-1C94-EA3FF0403F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CCBCF7D-B1C8-260C-3DDB-56D8B1CD59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EA39D-EE12-407B-B38D-FE4F3D5FBF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343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AE40A188-84D9-299D-18CE-8E51107029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279142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AC7A6B78-819C-DC79-A523-DFA945CF5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6" y="2864684"/>
            <a:ext cx="12192000" cy="681037"/>
          </a:xfrm>
          <a:noFill/>
        </p:spPr>
        <p:txBody>
          <a:bodyPr>
            <a:normAutofit/>
          </a:bodyPr>
          <a:lstStyle/>
          <a:p>
            <a:r>
              <a:rPr lang="en-GB" sz="3200" dirty="0">
                <a:solidFill>
                  <a:schemeClr val="bg1"/>
                </a:solidFill>
                <a:latin typeface="+mn-lt"/>
              </a:rPr>
              <a:t>   </a:t>
            </a:r>
            <a:r>
              <a:rPr lang="sv-SE" sz="3200" dirty="0">
                <a:solidFill>
                  <a:schemeClr val="bg1"/>
                </a:solidFill>
                <a:latin typeface="+mn-lt"/>
              </a:rPr>
              <a:t>FÖRETAGSANALYS AI – </a:t>
            </a:r>
            <a:r>
              <a:rPr lang="sv-SE" sz="3200" dirty="0" err="1">
                <a:solidFill>
                  <a:schemeClr val="bg1"/>
                </a:solidFill>
                <a:latin typeface="+mn-lt"/>
              </a:rPr>
              <a:t>ChatGPT</a:t>
            </a:r>
            <a:endParaRPr lang="sv-SE" sz="3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F5A9974F-04C3-54D7-6723-099B75C48821}"/>
              </a:ext>
            </a:extLst>
          </p:cNvPr>
          <p:cNvSpPr/>
          <p:nvPr/>
        </p:nvSpPr>
        <p:spPr>
          <a:xfrm>
            <a:off x="0" y="6279143"/>
            <a:ext cx="12192000" cy="57885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53C00A9-E4B0-0534-C440-58EABF609C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77" y="6344251"/>
            <a:ext cx="749752" cy="462048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86FCDC8D-36AF-27A5-D840-33FDBB15300A}"/>
              </a:ext>
            </a:extLst>
          </p:cNvPr>
          <p:cNvSpPr txBox="1"/>
          <p:nvPr/>
        </p:nvSpPr>
        <p:spPr>
          <a:xfrm>
            <a:off x="0" y="6432615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FF9900"/>
                </a:solidFill>
              </a:rPr>
              <a:t>www.enterprisebusinesseducation.se</a:t>
            </a:r>
          </a:p>
        </p:txBody>
      </p:sp>
    </p:spTree>
    <p:extLst>
      <p:ext uri="{BB962C8B-B14F-4D97-AF65-F5344CB8AC3E}">
        <p14:creationId xmlns:p14="http://schemas.microsoft.com/office/powerpoint/2010/main" val="2240861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AE40A188-84D9-299D-18CE-8E51107029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97536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AC7A6B78-819C-DC79-A523-DFA945CF5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0628"/>
            <a:ext cx="12192000" cy="681037"/>
          </a:xfrm>
          <a:noFill/>
        </p:spPr>
        <p:txBody>
          <a:bodyPr>
            <a:normAutofit/>
          </a:bodyPr>
          <a:lstStyle/>
          <a:p>
            <a:r>
              <a:rPr lang="sv-SE" sz="3200" dirty="0">
                <a:solidFill>
                  <a:schemeClr val="bg1"/>
                </a:solidFill>
                <a:latin typeface="+mn-lt"/>
              </a:rPr>
              <a:t>   Information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F5A9974F-04C3-54D7-6723-099B75C48821}"/>
              </a:ext>
            </a:extLst>
          </p:cNvPr>
          <p:cNvSpPr/>
          <p:nvPr/>
        </p:nvSpPr>
        <p:spPr>
          <a:xfrm>
            <a:off x="0" y="6279143"/>
            <a:ext cx="12192000" cy="57885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53C00A9-E4B0-0534-C440-58EABF609C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77" y="6344251"/>
            <a:ext cx="749752" cy="462048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86FCDC8D-36AF-27A5-D840-33FDBB15300A}"/>
              </a:ext>
            </a:extLst>
          </p:cNvPr>
          <p:cNvSpPr txBox="1"/>
          <p:nvPr/>
        </p:nvSpPr>
        <p:spPr>
          <a:xfrm>
            <a:off x="0" y="6432615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FF9900"/>
                </a:solidFill>
              </a:rPr>
              <a:t>www.enterprisebusinesseducation.se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6AC2469A-200A-686E-D913-7FDD686A8E72}"/>
              </a:ext>
            </a:extLst>
          </p:cNvPr>
          <p:cNvSpPr txBox="1"/>
          <p:nvPr/>
        </p:nvSpPr>
        <p:spPr>
          <a:xfrm>
            <a:off x="347531" y="1288869"/>
            <a:ext cx="104336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RUBRIK</a:t>
            </a:r>
          </a:p>
          <a:p>
            <a:pPr algn="l"/>
            <a:endParaRPr lang="sv-SE" b="1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sv-SE" sz="14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Bullets</a:t>
            </a:r>
            <a:endParaRPr lang="sv-SE" sz="140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sv-SE" sz="1400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Bullets</a:t>
            </a:r>
            <a:endParaRPr lang="sv-SE" sz="1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sv-SE" sz="1400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Bullets</a:t>
            </a:r>
            <a:endParaRPr lang="sv-SE" sz="1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sv-SE" sz="1400" b="1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sv-SE" sz="14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endParaRPr lang="sv-SE" sz="1400" dirty="0">
              <a:solidFill>
                <a:srgbClr val="222222"/>
              </a:solidFill>
              <a:latin typeface="Poppins" panose="00000500000000000000" pitchFamily="2" charset="0"/>
            </a:endParaRPr>
          </a:p>
          <a:p>
            <a:pPr algn="l"/>
            <a:endParaRPr lang="sv-SE" sz="1400" b="0" i="0" dirty="0">
              <a:solidFill>
                <a:srgbClr val="333333"/>
              </a:solidFill>
              <a:effectLst/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13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AE40A188-84D9-299D-18CE-8E51107029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97536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AC7A6B78-819C-DC79-A523-DFA945CF5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0628"/>
            <a:ext cx="12192000" cy="681037"/>
          </a:xfrm>
          <a:noFill/>
        </p:spPr>
        <p:txBody>
          <a:bodyPr>
            <a:normAutofit/>
          </a:bodyPr>
          <a:lstStyle/>
          <a:p>
            <a:r>
              <a:rPr lang="sv-SE" sz="3200" dirty="0">
                <a:solidFill>
                  <a:schemeClr val="bg1"/>
                </a:solidFill>
                <a:latin typeface="+mn-lt"/>
              </a:rPr>
              <a:t>   Information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F5A9974F-04C3-54D7-6723-099B75C48821}"/>
              </a:ext>
            </a:extLst>
          </p:cNvPr>
          <p:cNvSpPr/>
          <p:nvPr/>
        </p:nvSpPr>
        <p:spPr>
          <a:xfrm>
            <a:off x="0" y="6279143"/>
            <a:ext cx="12192000" cy="57885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53C00A9-E4B0-0534-C440-58EABF609C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77" y="6344251"/>
            <a:ext cx="749752" cy="462048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86FCDC8D-36AF-27A5-D840-33FDBB15300A}"/>
              </a:ext>
            </a:extLst>
          </p:cNvPr>
          <p:cNvSpPr txBox="1"/>
          <p:nvPr/>
        </p:nvSpPr>
        <p:spPr>
          <a:xfrm>
            <a:off x="0" y="6432615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FF9900"/>
                </a:solidFill>
              </a:rPr>
              <a:t>www.enterprisebusinesseducation.se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6AC2469A-200A-686E-D913-7FDD686A8E72}"/>
              </a:ext>
            </a:extLst>
          </p:cNvPr>
          <p:cNvSpPr txBox="1"/>
          <p:nvPr/>
        </p:nvSpPr>
        <p:spPr>
          <a:xfrm>
            <a:off x="347531" y="1288869"/>
            <a:ext cx="104336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/>
              <a:t>Rubrik</a:t>
            </a:r>
          </a:p>
          <a:p>
            <a:pPr algn="l" fontAlgn="base"/>
            <a:endParaRPr lang="sv-SE" sz="12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sv-SE" sz="1200" dirty="0">
                <a:solidFill>
                  <a:srgbClr val="000000"/>
                </a:solidFill>
                <a:latin typeface="Arial" panose="020B0604020202020204" pitchFamily="34" charset="0"/>
              </a:rPr>
              <a:t>Text</a:t>
            </a:r>
            <a:endParaRPr lang="sv-SE" sz="1400" b="0" i="0" dirty="0">
              <a:solidFill>
                <a:srgbClr val="333333"/>
              </a:solidFill>
              <a:effectLst/>
              <a:latin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2251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E6BD209D-E01B-A97E-25C2-357D77ADD2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105988"/>
            <a:ext cx="10591800" cy="555941"/>
          </a:xfrm>
        </p:spPr>
        <p:txBody>
          <a:bodyPr>
            <a:normAutofit/>
          </a:bodyPr>
          <a:lstStyle/>
          <a:p>
            <a:endParaRPr lang="en-GB" sz="2400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31F568DB-7295-0859-C87F-6C563BD7E90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AF915E78-99B9-50A9-7D1D-1061FACE390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363297FD-453E-D7C1-D776-A9ABE113E4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975360"/>
          </a:xfrm>
          <a:prstGeom prst="rect">
            <a:avLst/>
          </a:prstGeom>
        </p:spPr>
      </p:pic>
      <p:sp>
        <p:nvSpPr>
          <p:cNvPr id="8" name="Rubrik 1">
            <a:extLst>
              <a:ext uri="{FF2B5EF4-FFF2-40B4-BE49-F238E27FC236}">
                <a16:creationId xmlns:a16="http://schemas.microsoft.com/office/drawing/2014/main" id="{DB3A49D0-4ECF-495B-5A38-4AD963983ECE}"/>
              </a:ext>
            </a:extLst>
          </p:cNvPr>
          <p:cNvSpPr txBox="1">
            <a:spLocks/>
          </p:cNvSpPr>
          <p:nvPr/>
        </p:nvSpPr>
        <p:spPr>
          <a:xfrm>
            <a:off x="0" y="130628"/>
            <a:ext cx="12192000" cy="681037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3200">
                <a:solidFill>
                  <a:schemeClr val="bg1"/>
                </a:solidFill>
                <a:latin typeface="+mn-lt"/>
              </a:rPr>
              <a:t>   Information</a:t>
            </a:r>
            <a:endParaRPr lang="sv-SE" sz="3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F742F228-4E32-4C42-4BE0-94986A07FFA1}"/>
              </a:ext>
            </a:extLst>
          </p:cNvPr>
          <p:cNvSpPr/>
          <p:nvPr/>
        </p:nvSpPr>
        <p:spPr>
          <a:xfrm>
            <a:off x="0" y="6279143"/>
            <a:ext cx="12192000" cy="57885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B479290C-A999-F037-9940-5F15068AB154}"/>
              </a:ext>
            </a:extLst>
          </p:cNvPr>
          <p:cNvSpPr txBox="1"/>
          <p:nvPr/>
        </p:nvSpPr>
        <p:spPr>
          <a:xfrm>
            <a:off x="0" y="6432615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dirty="0">
                <a:solidFill>
                  <a:srgbClr val="FF9900"/>
                </a:solidFill>
              </a:rPr>
              <a:t>www.enterprisebusinesseducation.se</a:t>
            </a:r>
          </a:p>
        </p:txBody>
      </p:sp>
    </p:spTree>
    <p:extLst>
      <p:ext uri="{BB962C8B-B14F-4D97-AF65-F5344CB8AC3E}">
        <p14:creationId xmlns:p14="http://schemas.microsoft.com/office/powerpoint/2010/main" val="21226121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5389</TotalTime>
  <Words>37</Words>
  <Application>Microsoft Office PowerPoint</Application>
  <PresentationFormat>Bredbild</PresentationFormat>
  <Paragraphs>20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Helvetica</vt:lpstr>
      <vt:lpstr>Poppins</vt:lpstr>
      <vt:lpstr>Office-tema</vt:lpstr>
      <vt:lpstr>   FÖRETAGSANALYS AI – ChatGPT</vt:lpstr>
      <vt:lpstr>   Information</vt:lpstr>
      <vt:lpstr>   Information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Magnus Larsson</dc:creator>
  <cp:lastModifiedBy>Magnus Larsson</cp:lastModifiedBy>
  <cp:revision>51</cp:revision>
  <dcterms:created xsi:type="dcterms:W3CDTF">2023-02-19T19:14:26Z</dcterms:created>
  <dcterms:modified xsi:type="dcterms:W3CDTF">2025-06-07T07:47:42Z</dcterms:modified>
</cp:coreProperties>
</file>